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F035-B50A-4200-8073-C6E5F1CBF564}" type="datetimeFigureOut">
              <a:rPr lang="en-US" smtClean="0"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7AE49-D37B-434E-B278-DA0480D7DA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F035-B50A-4200-8073-C6E5F1CBF564}" type="datetimeFigureOut">
              <a:rPr lang="en-US" smtClean="0"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7AE49-D37B-434E-B278-DA0480D7DA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F035-B50A-4200-8073-C6E5F1CBF564}" type="datetimeFigureOut">
              <a:rPr lang="en-US" smtClean="0"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7AE49-D37B-434E-B278-DA0480D7DA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F035-B50A-4200-8073-C6E5F1CBF564}" type="datetimeFigureOut">
              <a:rPr lang="en-US" smtClean="0"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7AE49-D37B-434E-B278-DA0480D7DA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F035-B50A-4200-8073-C6E5F1CBF564}" type="datetimeFigureOut">
              <a:rPr lang="en-US" smtClean="0"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7AE49-D37B-434E-B278-DA0480D7DA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F035-B50A-4200-8073-C6E5F1CBF564}" type="datetimeFigureOut">
              <a:rPr lang="en-US" smtClean="0"/>
              <a:t>6/25/2013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7AE49-D37B-434E-B278-DA0480D7DA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F035-B50A-4200-8073-C6E5F1CBF564}" type="datetimeFigureOut">
              <a:rPr lang="en-US" smtClean="0"/>
              <a:t>6/25/2013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7AE49-D37B-434E-B278-DA0480D7DA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F035-B50A-4200-8073-C6E5F1CBF564}" type="datetimeFigureOut">
              <a:rPr lang="en-US" smtClean="0"/>
              <a:t>6/25/2013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7AE49-D37B-434E-B278-DA0480D7DA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F035-B50A-4200-8073-C6E5F1CBF564}" type="datetimeFigureOut">
              <a:rPr lang="en-US" smtClean="0"/>
              <a:t>6/25/2013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7AE49-D37B-434E-B278-DA0480D7DA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F035-B50A-4200-8073-C6E5F1CBF564}" type="datetimeFigureOut">
              <a:rPr lang="en-US" smtClean="0"/>
              <a:t>6/25/2013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7AE49-D37B-434E-B278-DA0480D7DA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F035-B50A-4200-8073-C6E5F1CBF564}" type="datetimeFigureOut">
              <a:rPr lang="en-US" smtClean="0"/>
              <a:t>6/25/2013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7AE49-D37B-434E-B278-DA0480D7DA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3F035-B50A-4200-8073-C6E5F1CBF564}" type="datetimeFigureOut">
              <a:rPr lang="en-US" smtClean="0"/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7AE49-D37B-434E-B278-DA0480D7DA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fidofriendly.com/images/sized/files/loser-309x5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705600" cy="6691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5350" y="604838"/>
            <a:ext cx="735330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3914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HCBOE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mollie.jones</dc:creator>
  <cp:lastModifiedBy>mollie.jones</cp:lastModifiedBy>
  <cp:revision>1</cp:revision>
  <dcterms:created xsi:type="dcterms:W3CDTF">2013-06-25T15:45:40Z</dcterms:created>
  <dcterms:modified xsi:type="dcterms:W3CDTF">2013-06-25T15:50:06Z</dcterms:modified>
</cp:coreProperties>
</file>